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10" Type="http://schemas.openxmlformats.org/officeDocument/2006/relationships/slide" Target="slides/slide5.xml"/><Relationship Id="rId9" Type="http://schemas.openxmlformats.org/officeDocument/2006/relationships/slide" Target="slides/slide4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9713ede4eb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39713ede4eb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g39713ede4eb_0_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6" name="Google Shape;56;g39713ede4eb_0_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2" name="Google Shape;6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g39713ede4eb_0_1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8" name="Google Shape;68;g39713ede4eb_0_1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g39713ede4eb_0_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4" name="Google Shape;74;g39713ede4eb_0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2.jp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2.jp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2.jp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14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9" name="Google Shape;59;p14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15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5" name="Google Shape;65;p15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16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1" name="Google Shape;71;p16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