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gr/LPsOG3XwZe4r22JDCoohjNo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us06web.zoom.us/launch/jc/83538456201" TargetMode="External"/><Relationship Id="rId5" Type="http://schemas.openxmlformats.org/officeDocument/2006/relationships/hyperlink" Target="https://us06web.zoom.us/j/83538456201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47484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81589374-5E49-FDC9-2920-1CE672D0F15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4142" b="50626"/>
          <a:stretch/>
        </p:blipFill>
        <p:spPr>
          <a:xfrm>
            <a:off x="5673213" y="393290"/>
            <a:ext cx="6194322" cy="438518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000145A-82CC-E4A5-B293-68F24FD119FB}"/>
              </a:ext>
            </a:extLst>
          </p:cNvPr>
          <p:cNvSpPr txBox="1"/>
          <p:nvPr/>
        </p:nvSpPr>
        <p:spPr>
          <a:xfrm>
            <a:off x="6096000" y="2430410"/>
            <a:ext cx="580103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none" strike="noStrike" dirty="0">
                <a:effectLst/>
                <a:latin typeface="Google Sans"/>
              </a:rPr>
              <a:t>Scheduled Zoom Meeting</a:t>
            </a:r>
            <a:endParaRPr lang="en-US" sz="1800" b="0" u="none" strike="noStrike" dirty="0">
              <a:effectLst/>
              <a:latin typeface="Google Sans"/>
            </a:endParaRPr>
          </a:p>
          <a:p>
            <a:r>
              <a:rPr lang="en-US" sz="1800" b="1" u="none" strike="noStrike" dirty="0">
                <a:effectLst/>
                <a:latin typeface="Google Sans"/>
              </a:rPr>
              <a:t>Topic:</a:t>
            </a:r>
            <a:r>
              <a:rPr lang="en-US" sz="1800" b="0" u="none" strike="noStrike" dirty="0">
                <a:effectLst/>
                <a:latin typeface="Google Sans"/>
              </a:rPr>
              <a:t> V English Convention</a:t>
            </a:r>
            <a:br>
              <a:rPr lang="en-US" sz="1800" b="0" u="none" strike="noStrike" dirty="0">
                <a:effectLst/>
                <a:latin typeface="Google Sans"/>
              </a:rPr>
            </a:br>
            <a:r>
              <a:rPr lang="en-US" sz="1800" b="1" u="none" strike="noStrike" dirty="0">
                <a:effectLst/>
                <a:latin typeface="Google Sans"/>
              </a:rPr>
              <a:t>Time:</a:t>
            </a:r>
            <a:r>
              <a:rPr lang="en-US" sz="1800" b="0" u="none" strike="noStrike" dirty="0">
                <a:effectLst/>
                <a:latin typeface="Google Sans"/>
              </a:rPr>
              <a:t> Jun 18, 2026 07:15 AM Bogotá</a:t>
            </a:r>
            <a:br>
              <a:rPr lang="en-US" sz="1800" b="0" u="none" strike="noStrike" dirty="0">
                <a:effectLst/>
                <a:latin typeface="Google Sans"/>
              </a:rPr>
            </a:br>
            <a:r>
              <a:rPr lang="en-US" sz="1800" b="1" u="none" strike="noStrike" dirty="0">
                <a:effectLst/>
                <a:latin typeface="Google Sans"/>
              </a:rPr>
              <a:t>Join Zoom Meeting:</a:t>
            </a:r>
            <a:endParaRPr lang="es-EC" sz="1800" dirty="0"/>
          </a:p>
          <a:p>
            <a:r>
              <a:rPr lang="es-EC" sz="1800" dirty="0">
                <a:hlinkClick r:id="rId5"/>
              </a:rPr>
              <a:t>https://us06web.zoom.us/j/83538456201</a:t>
            </a:r>
            <a:endParaRPr lang="es-EC" sz="1800" dirty="0"/>
          </a:p>
          <a:p>
            <a:endParaRPr lang="es-EC" sz="1800" dirty="0"/>
          </a:p>
          <a:p>
            <a:r>
              <a:rPr lang="en-US" sz="1800" dirty="0"/>
              <a:t>Link to the meeting chat:</a:t>
            </a:r>
          </a:p>
          <a:p>
            <a:r>
              <a:rPr lang="es-EC" sz="1800" dirty="0">
                <a:hlinkClick r:id="rId6"/>
              </a:rPr>
              <a:t>https://us06web.zoom.us/launch/jc/83538456201</a:t>
            </a:r>
            <a:endParaRPr lang="es-EC" sz="1800" dirty="0"/>
          </a:p>
          <a:p>
            <a:endParaRPr lang="es-EC" sz="1800" dirty="0"/>
          </a:p>
          <a:p>
            <a:r>
              <a:rPr lang="es-EC" sz="1800" dirty="0"/>
              <a:t>Meeting ID: 835 3845 6201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59</Words>
  <Application>Microsoft Office PowerPoint</Application>
  <PresentationFormat>Panorámica</PresentationFormat>
  <Paragraphs>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Google Sans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UNEMI</dc:creator>
  <cp:lastModifiedBy>WILSON ALARCON VEGA</cp:lastModifiedBy>
  <cp:revision>2</cp:revision>
  <dcterms:created xsi:type="dcterms:W3CDTF">2026-02-02T20:55:48Z</dcterms:created>
  <dcterms:modified xsi:type="dcterms:W3CDTF">2026-06-11T18:01:23Z</dcterms:modified>
</cp:coreProperties>
</file>