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ee5a61967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ee5a61967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ee5a61967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ee5a61967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plantilla power point ENFERMERIA_Mesa de trabajo 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5" y="0"/>
            <a:ext cx="91281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plantilla power point ENFERMERIA-0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930"/>
            <a:ext cx="9144003" cy="5152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plantilla power point ENFERMERIA-0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5" y="0"/>
            <a:ext cx="91281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