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d2bb61c649_0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d2bb61c649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3d2bb61c649_0_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3d2bb61c64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3d2bb61c649_0_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3d2bb61c649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d2bb61c649_0_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d2bb61c649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3d2bb61c649_0_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3d2bb61c649_0_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 title="plantilla power point congreso periodismo_Mesa de trabajo 1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850" y="0"/>
            <a:ext cx="9128151" cy="51434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14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15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16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7" title="plantilla power point congreso periodismo-03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-8932"/>
            <a:ext cx="9144003" cy="51524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