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59" y="0"/>
            <a:ext cx="18257891" cy="10287000"/>
            <a:chOff x="0" y="0"/>
            <a:chExt cx="24343855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4386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43868">
                  <a:moveTo>
                    <a:pt x="0" y="0"/>
                  </a:moveTo>
                  <a:lnTo>
                    <a:pt x="24343868" y="0"/>
                  </a:lnTo>
                  <a:lnTo>
                    <a:pt x="2434386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" r="0" b="-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42925" y="-1285005"/>
            <a:ext cx="4248137" cy="4248137"/>
          </a:xfrm>
          <a:custGeom>
            <a:avLst/>
            <a:gdLst/>
            <a:ahLst/>
            <a:cxnLst/>
            <a:rect r="r" b="b" t="t" l="l"/>
            <a:pathLst>
              <a:path h="4248137" w="4248137">
                <a:moveTo>
                  <a:pt x="0" y="0"/>
                </a:moveTo>
                <a:lnTo>
                  <a:pt x="4248137" y="0"/>
                </a:lnTo>
                <a:lnTo>
                  <a:pt x="4248137" y="4248137"/>
                </a:lnTo>
                <a:lnTo>
                  <a:pt x="0" y="4248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50" y="0"/>
            <a:ext cx="18272941" cy="10295487"/>
            <a:chOff x="0" y="0"/>
            <a:chExt cx="24363921" cy="137273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63935" cy="13727303"/>
            </a:xfrm>
            <a:custGeom>
              <a:avLst/>
              <a:gdLst/>
              <a:ahLst/>
              <a:cxnLst/>
              <a:rect r="r" b="b" t="t" l="l"/>
              <a:pathLst>
                <a:path h="13727303" w="24363935">
                  <a:moveTo>
                    <a:pt x="0" y="0"/>
                  </a:moveTo>
                  <a:lnTo>
                    <a:pt x="24363935" y="0"/>
                  </a:lnTo>
                  <a:lnTo>
                    <a:pt x="24363935" y="13727303"/>
                  </a:lnTo>
                  <a:lnTo>
                    <a:pt x="0" y="13727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" r="0" b="-2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50" y="0"/>
            <a:ext cx="18272941" cy="10295487"/>
            <a:chOff x="0" y="0"/>
            <a:chExt cx="24363921" cy="137273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63935" cy="13727303"/>
            </a:xfrm>
            <a:custGeom>
              <a:avLst/>
              <a:gdLst/>
              <a:ahLst/>
              <a:cxnLst/>
              <a:rect r="r" b="b" t="t" l="l"/>
              <a:pathLst>
                <a:path h="13727303" w="24363935">
                  <a:moveTo>
                    <a:pt x="0" y="0"/>
                  </a:moveTo>
                  <a:lnTo>
                    <a:pt x="24363935" y="0"/>
                  </a:lnTo>
                  <a:lnTo>
                    <a:pt x="24363935" y="13727303"/>
                  </a:lnTo>
                  <a:lnTo>
                    <a:pt x="0" y="13727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" r="0" b="-2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50" y="0"/>
            <a:ext cx="18272941" cy="10295487"/>
            <a:chOff x="0" y="0"/>
            <a:chExt cx="24363921" cy="137273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63935" cy="13727303"/>
            </a:xfrm>
            <a:custGeom>
              <a:avLst/>
              <a:gdLst/>
              <a:ahLst/>
              <a:cxnLst/>
              <a:rect r="r" b="b" t="t" l="l"/>
              <a:pathLst>
                <a:path h="13727303" w="24363935">
                  <a:moveTo>
                    <a:pt x="0" y="0"/>
                  </a:moveTo>
                  <a:lnTo>
                    <a:pt x="24363935" y="0"/>
                  </a:lnTo>
                  <a:lnTo>
                    <a:pt x="24363935" y="13727303"/>
                  </a:lnTo>
                  <a:lnTo>
                    <a:pt x="0" y="13727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" r="0" b="-2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50" y="0"/>
            <a:ext cx="18272950" cy="10295487"/>
            <a:chOff x="0" y="0"/>
            <a:chExt cx="24363934" cy="137273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63935" cy="13727303"/>
            </a:xfrm>
            <a:custGeom>
              <a:avLst/>
              <a:gdLst/>
              <a:ahLst/>
              <a:cxnLst/>
              <a:rect r="r" b="b" t="t" l="l"/>
              <a:pathLst>
                <a:path h="13727303" w="24363935">
                  <a:moveTo>
                    <a:pt x="0" y="0"/>
                  </a:moveTo>
                  <a:lnTo>
                    <a:pt x="24363935" y="0"/>
                  </a:lnTo>
                  <a:lnTo>
                    <a:pt x="24363935" y="13727303"/>
                  </a:lnTo>
                  <a:lnTo>
                    <a:pt x="0" y="13727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" r="0" b="-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335950" y="-1517157"/>
            <a:ext cx="5104325" cy="4704667"/>
          </a:xfrm>
          <a:custGeom>
            <a:avLst/>
            <a:gdLst/>
            <a:ahLst/>
            <a:cxnLst/>
            <a:rect r="r" b="b" t="t" l="l"/>
            <a:pathLst>
              <a:path h="4704667" w="5104325">
                <a:moveTo>
                  <a:pt x="0" y="0"/>
                </a:moveTo>
                <a:lnTo>
                  <a:pt x="5104325" y="0"/>
                </a:lnTo>
                <a:lnTo>
                  <a:pt x="5104325" y="4704667"/>
                </a:lnTo>
                <a:lnTo>
                  <a:pt x="0" y="4704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247" r="0" b="-424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DAHI_R1FgGM</dc:identifier>
  <dcterms:modified xsi:type="dcterms:W3CDTF">2011-08-01T06:04:30Z</dcterms:modified>
  <cp:revision>1</cp:revision>
  <dc:title>Plantilla ppt congreso de Lengua y Literatura.pptx</dc:title>
</cp:coreProperties>
</file>