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41567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94303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39065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41367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38648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71828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1786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56959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86439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28545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4361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23F4E-F2D1-4DEE-B351-1B90D3D6B509}" type="datetimeFigureOut">
              <a:rPr lang="es-EC" smtClean="0"/>
              <a:t>7/8/2026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C6CA1-CC8E-4680-A976-3F2445C29926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530008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620279" y="3284376"/>
            <a:ext cx="5181600" cy="1000028"/>
          </a:xfrm>
        </p:spPr>
        <p:txBody>
          <a:bodyPr/>
          <a:lstStyle/>
          <a:p>
            <a:r>
              <a:rPr lang="es-EC" b="1" dirty="0" smtClean="0"/>
              <a:t>TEXTO</a:t>
            </a:r>
            <a:endParaRPr lang="es-EC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629747" y="4721711"/>
            <a:ext cx="9144000" cy="466109"/>
          </a:xfrm>
        </p:spPr>
        <p:txBody>
          <a:bodyPr>
            <a:normAutofit fontScale="92500" lnSpcReduction="20000"/>
          </a:bodyPr>
          <a:lstStyle/>
          <a:p>
            <a:r>
              <a:rPr lang="es-EC" sz="3500" dirty="0" smtClean="0"/>
              <a:t>TEXTO</a:t>
            </a:r>
            <a:endParaRPr lang="es-EC" dirty="0"/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9747" y="5424617"/>
            <a:ext cx="9144000" cy="4661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dirty="0" smtClean="0"/>
              <a:t>TEXTO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232783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7968" y="500062"/>
            <a:ext cx="5988698" cy="1325563"/>
          </a:xfrm>
        </p:spPr>
        <p:txBody>
          <a:bodyPr/>
          <a:lstStyle/>
          <a:p>
            <a:pPr algn="ctr"/>
            <a:r>
              <a:rPr lang="es-EC" sz="5400" b="1" dirty="0" smtClean="0"/>
              <a:t>TEXTO</a:t>
            </a:r>
            <a:endParaRPr lang="es-EC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09933" y="1912775"/>
            <a:ext cx="6156649" cy="3794482"/>
          </a:xfrm>
        </p:spPr>
        <p:txBody>
          <a:bodyPr/>
          <a:lstStyle/>
          <a:p>
            <a:r>
              <a:rPr lang="es-EC" dirty="0" smtClean="0"/>
              <a:t>TEXTO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3881350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97968" y="500062"/>
            <a:ext cx="5988698" cy="1325563"/>
          </a:xfrm>
        </p:spPr>
        <p:txBody>
          <a:bodyPr/>
          <a:lstStyle/>
          <a:p>
            <a:pPr algn="ctr"/>
            <a:r>
              <a:rPr lang="es-EC" sz="5400" b="1" dirty="0" smtClean="0"/>
              <a:t>TEXTO</a:t>
            </a:r>
            <a:endParaRPr lang="es-EC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09933" y="1912775"/>
            <a:ext cx="6156649" cy="3794482"/>
          </a:xfrm>
        </p:spPr>
        <p:txBody>
          <a:bodyPr/>
          <a:lstStyle/>
          <a:p>
            <a:r>
              <a:rPr lang="es-EC" dirty="0" smtClean="0"/>
              <a:t>TEXTO</a:t>
            </a:r>
            <a:endParaRPr lang="es-EC" dirty="0"/>
          </a:p>
        </p:txBody>
      </p:sp>
    </p:spTree>
    <p:extLst>
      <p:ext uri="{BB962C8B-B14F-4D97-AF65-F5344CB8AC3E}">
        <p14:creationId xmlns:p14="http://schemas.microsoft.com/office/powerpoint/2010/main" val="13260667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</Words>
  <Application>Microsoft Office PowerPoint</Application>
  <PresentationFormat>Panorámica</PresentationFormat>
  <Paragraphs>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TEXTO</vt:lpstr>
      <vt:lpstr>TEXTO</vt:lpstr>
      <vt:lpstr>TEXTO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</dc:title>
  <dc:creator>USUARIO</dc:creator>
  <cp:lastModifiedBy>USUARIO</cp:lastModifiedBy>
  <cp:revision>3</cp:revision>
  <dcterms:created xsi:type="dcterms:W3CDTF">2024-10-09T16:54:10Z</dcterms:created>
  <dcterms:modified xsi:type="dcterms:W3CDTF">2026-08-07T13:56:50Z</dcterms:modified>
</cp:coreProperties>
</file>