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641567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94303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9065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41367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38648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182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1786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56959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286439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28545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43615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3000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620279" y="3284376"/>
            <a:ext cx="5181600" cy="1000028"/>
          </a:xfrm>
        </p:spPr>
        <p:txBody>
          <a:bodyPr/>
          <a:lstStyle/>
          <a:p>
            <a:r>
              <a:rPr lang="es-EC" b="1" dirty="0" smtClean="0"/>
              <a:t>TEXTO</a:t>
            </a:r>
            <a:endParaRPr lang="es-EC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29747" y="4721711"/>
            <a:ext cx="9144000" cy="466109"/>
          </a:xfrm>
        </p:spPr>
        <p:txBody>
          <a:bodyPr>
            <a:normAutofit fontScale="92500" lnSpcReduction="20000"/>
          </a:bodyPr>
          <a:lstStyle/>
          <a:p>
            <a:r>
              <a:rPr lang="es-EC" sz="3500" dirty="0" smtClean="0"/>
              <a:t>TEXTO</a:t>
            </a:r>
            <a:endParaRPr lang="es-EC" dirty="0"/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9747" y="5424617"/>
            <a:ext cx="9144000" cy="466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dirty="0" smtClean="0"/>
              <a:t>TEXTO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232783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7968" y="500062"/>
            <a:ext cx="5988698" cy="1325563"/>
          </a:xfrm>
        </p:spPr>
        <p:txBody>
          <a:bodyPr/>
          <a:lstStyle/>
          <a:p>
            <a:pPr algn="ctr"/>
            <a:r>
              <a:rPr lang="es-EC" sz="5400" b="1" dirty="0" smtClean="0"/>
              <a:t>TEXTO</a:t>
            </a:r>
            <a:endParaRPr lang="es-EC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09933" y="1912775"/>
            <a:ext cx="6156649" cy="3794482"/>
          </a:xfrm>
        </p:spPr>
        <p:txBody>
          <a:bodyPr/>
          <a:lstStyle/>
          <a:p>
            <a:r>
              <a:rPr lang="es-EC" dirty="0" smtClean="0"/>
              <a:t>TEXTO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881350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7968" y="500062"/>
            <a:ext cx="5988698" cy="1325563"/>
          </a:xfrm>
        </p:spPr>
        <p:txBody>
          <a:bodyPr/>
          <a:lstStyle/>
          <a:p>
            <a:pPr algn="ctr"/>
            <a:r>
              <a:rPr lang="es-EC" sz="5400" b="1" dirty="0" smtClean="0"/>
              <a:t>TEXTO</a:t>
            </a:r>
            <a:endParaRPr lang="es-EC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09933" y="1912775"/>
            <a:ext cx="6156649" cy="3794482"/>
          </a:xfrm>
        </p:spPr>
        <p:txBody>
          <a:bodyPr/>
          <a:lstStyle/>
          <a:p>
            <a:r>
              <a:rPr lang="es-EC" dirty="0" smtClean="0"/>
              <a:t>TEXTO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3116679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</Words>
  <Application>Microsoft Office PowerPoint</Application>
  <PresentationFormat>Panorámica</PresentationFormat>
  <Paragraphs>7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TEXTO</vt:lpstr>
      <vt:lpstr>TEXTO</vt:lpstr>
      <vt:lpstr>TEXTO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TEXTO</dc:title>
  <dc:creator>USUARIO</dc:creator>
  <cp:lastModifiedBy>USUARIO</cp:lastModifiedBy>
  <cp:revision>4</cp:revision>
  <dcterms:created xsi:type="dcterms:W3CDTF">2024-10-09T16:54:10Z</dcterms:created>
  <dcterms:modified xsi:type="dcterms:W3CDTF">2026-08-07T14:19:25Z</dcterms:modified>
</cp:coreProperties>
</file>