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2" r:id="rId6"/>
    <p:sldId id="258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496F9-641B-1F78-3655-F50466081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D996F-8507-AAB6-2D48-99A5AD3FBA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1C093-2DD6-8CEF-E35E-69CCF2DB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8ADD2-9CF4-AE4E-77B2-46EBA6DD2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54FCE-8381-42C4-7B2E-CC2820A28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572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2032C-DB25-68CB-CBB8-17D959D87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51E1D-7711-1B65-5FAD-E43E2C25B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C79DB-3A12-8448-8903-A920BC9E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4714D-EB74-E3F2-B770-8D48A7CA5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6A655-B6B9-97F5-28C5-5D41418B7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2804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CE3EC-CB08-0143-7852-DEDB0865A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E784C-D2DC-7583-FAAD-EA61D8FCA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4057C-CEF7-D020-D517-3ABD3C064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EE7AE-AB85-B201-369E-F10F74D57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16ADE-E33A-66B4-621F-F6EBA526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012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4EFB6-8951-1777-D060-B09DAF17C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E06E5-329D-9417-56E3-A9879FE8F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76911-82F8-70E3-026B-80D987285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BC134-9355-CD54-1C6E-D130B7EC3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36460-CF9F-6B9A-B01D-4E6306EA6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89CBEB-A852-E3C7-A108-7749E04FB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687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C450D-44AD-A245-B520-DE974966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064C9-4CF4-0BC0-F824-5C724FCC4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B395A-3B81-7725-B471-E387E5FEB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E884B7-D8E5-E126-F22A-5111E0D3D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67E61E-7584-FB4F-B6F8-BE57FC02AD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B23BC5-75F3-1F1A-30FD-E586E4153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7C1F69-5D26-18B4-9C17-4BFBD959F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B07019-5A38-A70F-2F66-42A295EAB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023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A2F4-DF27-CDC0-3017-668DB9CE1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383B1B-99C6-3C30-0EB5-6563AC03A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7893C6-3308-D9C0-4468-3F8EFCD56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A8D915-1EA1-98E7-FE5B-1740361B5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036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950DE3-302D-981E-D8F6-455DB472D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C37883-1C87-75A2-6601-7F8CF761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04123-560F-C236-B15B-8CBDE064D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4721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6C8CC-D0E8-2A41-238B-DD5A56F61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84E3F-7ACD-DD2C-4703-16154B9EB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5D948-0BB7-FB39-D910-DD693B466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004B9-C67F-633E-43F5-59AA70F83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A2CA8-431D-4EC0-84DC-D1C59A7F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E715A-E624-6C8E-5D27-629CE53A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671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495D0-8A5A-47CB-5ABB-6144E765F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D4ACF9-B256-9E1E-C1A4-8568E17AE8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34263-E1A4-DABC-5662-1586EA92BF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C82CD7-0B17-00E4-4253-223AB2669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AADF7-88C6-9C47-A764-BD4BD5558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A53328-C420-144D-9791-1BC76B59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28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A2BF3-3D90-58E2-4C5A-ADF1DE13D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7820EC-303D-9EDA-D143-1FA9F85B1F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7F5AD-F2DE-9BCA-664E-1ECB67225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BEEEF-9F09-CBD6-534F-3D47BC953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3B0D5-502D-4F2A-24F3-04685D58E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3450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CCA8C7-BE42-7684-DBE6-C0D0543EF4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06A979-C48C-8376-EAC0-E090C00CB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0993-9752-F75A-BF21-E0499CF03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5D353-CD9F-786C-6954-A21B7AB7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AD318-B97E-4D96-3E17-74500DC1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326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437FA1-B66D-E5A5-802E-5E05E4451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1CE5D-B787-9574-3496-1A847FCD5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8DEFC-9ABE-9A53-240C-B349E015A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D7AFA-A5A3-40ED-9B26-9F0766201814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85AFE-9679-470E-8482-2BCFB8B80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9D4EA-C3D3-3D83-FFB9-037AFAA4F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60E40-5440-4DC5-8EDD-230C1589D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7756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0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BBD9-0ECB-A78C-C36C-03BACEF8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8A092-BEF1-A9AF-247A-34A5EC974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1285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BBD9-0ECB-A78C-C36C-03BACEF8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8A092-BEF1-A9AF-247A-34A5EC974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372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BBD9-0ECB-A78C-C36C-03BACEF8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8A092-BEF1-A9AF-247A-34A5EC974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737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BBD9-0ECB-A78C-C36C-03BACEF8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8A092-BEF1-A9AF-247A-34A5EC974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6432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2C4E8-F810-0B0A-7C1D-A3D69E4D9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9FD76-09AE-7B8A-9BB6-67B480A02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844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Astrid Cornejo</dc:creator>
  <cp:lastModifiedBy>INVESTIGACIÓN46</cp:lastModifiedBy>
  <cp:revision>2</cp:revision>
  <dcterms:created xsi:type="dcterms:W3CDTF">2026-07-21T20:22:04Z</dcterms:created>
  <dcterms:modified xsi:type="dcterms:W3CDTF">2026-07-21T20:44:36Z</dcterms:modified>
</cp:coreProperties>
</file>