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gr/LPsOG3XwZe4r22JDCoohjNo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2026-02-02T20:55:48Z</dcterms:created>
  <dc:creator>UNEMI</dc:creator>
</cp:coreProperties>
</file>